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0D1660-6594-4B4F-8614-00FFFEAA141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FB5F7-9EAE-49A9-A344-9799FA7139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ownloads\&#1057;&#1074;&#1080;&#1088;&#1080;&#1076;&#1086;&#1074;%20-%20&#1042;&#1072;&#1083;&#1100;&#1089;%20&#1052;&#1072;&#1089;&#1082;&#1072;&#1088;&#1072;&#1076;%20%20(audiopoisk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ownloads\&#1040;&#1085;&#1085;&#1072;%20&#1043;&#1077;&#1088;&#1084;&#1072;&#1085;%20-%20&#1050;&#1072;&#1090;&#1102;&#1096;&#1072;%20%20(audiopoisk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ownloads\natali_-_o_bozhe_kakoy_muzhchina_(zaycev.net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ownloads\the_beatles_-_do_you_want_to_know_a_secret_(zaycev.net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Исследовательский проект по музыке:</a:t>
            </a:r>
            <a:br>
              <a:rPr lang="ru-RU" sz="4000" dirty="0" smtClean="0"/>
            </a:br>
            <a:r>
              <a:rPr lang="ru-RU" sz="6000" dirty="0" smtClean="0"/>
              <a:t>Что есть современность в музыке?!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Ученицы </a:t>
            </a:r>
            <a:r>
              <a:rPr lang="ru-RU" sz="2000" dirty="0" smtClean="0"/>
              <a:t>7- </a:t>
            </a:r>
            <a:r>
              <a:rPr lang="ru-RU" sz="2000" dirty="0" smtClean="0"/>
              <a:t>«А» класса</a:t>
            </a:r>
          </a:p>
          <a:p>
            <a:r>
              <a:rPr lang="ru-RU" sz="2000" dirty="0" smtClean="0"/>
              <a:t>средней школы №7</a:t>
            </a:r>
          </a:p>
          <a:p>
            <a:r>
              <a:rPr lang="ru-RU" sz="2000" dirty="0" smtClean="0"/>
              <a:t>Чебановой Анастасии.</a:t>
            </a:r>
          </a:p>
          <a:p>
            <a:r>
              <a:rPr lang="ru-RU" sz="2000" dirty="0" smtClean="0"/>
              <a:t>Учитель: Ивченко Елена Николаевна.</a:t>
            </a:r>
          </a:p>
          <a:p>
            <a:r>
              <a:rPr lang="ru-RU" sz="2000" dirty="0" smtClean="0"/>
              <a:t>2014г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Стили современной музыки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поп-музыка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шансон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/>
              <a:t>рэп</a:t>
            </a:r>
            <a:r>
              <a:rPr lang="ru-RU" sz="3200" dirty="0" smtClean="0"/>
              <a:t> (</a:t>
            </a:r>
            <a:r>
              <a:rPr lang="ru-RU" sz="3200" dirty="0" err="1" smtClean="0"/>
              <a:t>хип-хоп</a:t>
            </a:r>
            <a:r>
              <a:rPr lang="ru-RU" sz="32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диско</a:t>
            </a:r>
          </a:p>
          <a:p>
            <a:pPr>
              <a:buFont typeface="Wingdings" pitchFamily="2" charset="2"/>
              <a:buChar char="v"/>
            </a:pP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008112"/>
          </a:xfrm>
        </p:spPr>
        <p:txBody>
          <a:bodyPr/>
          <a:lstStyle/>
          <a:p>
            <a:pPr algn="ctr"/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028" y="2420888"/>
            <a:ext cx="5200972" cy="4437112"/>
          </a:xfrm>
          <a:prstGeom prst="rect">
            <a:avLst/>
          </a:prstGeom>
        </p:spPr>
      </p:pic>
      <p:pic>
        <p:nvPicPr>
          <p:cNvPr id="5" name="Рисунок 4" descr="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3995936" cy="4437112"/>
          </a:xfrm>
          <a:prstGeom prst="rect">
            <a:avLst/>
          </a:prstGeom>
        </p:spPr>
      </p:pic>
      <p:pic>
        <p:nvPicPr>
          <p:cNvPr id="6" name="Рисунок 5" descr="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4208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Х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63044"/>
          </a:xfrm>
          <a:prstGeom prst="rect">
            <a:avLst/>
          </a:prstGeom>
        </p:spPr>
      </p:pic>
      <p:pic>
        <p:nvPicPr>
          <p:cNvPr id="5" name="Рисунок 4" descr="Fo2SBczTwy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5508104" cy="4077072"/>
          </a:xfrm>
          <a:prstGeom prst="rect">
            <a:avLst/>
          </a:prstGeom>
        </p:spPr>
      </p:pic>
      <p:pic>
        <p:nvPicPr>
          <p:cNvPr id="6" name="Рисунок 5" descr="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780928"/>
            <a:ext cx="3635896" cy="40770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prev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7" name="Рисунок 6" descr="img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44824"/>
            <a:ext cx="2627784" cy="5013176"/>
          </a:xfrm>
          <a:prstGeom prst="rect">
            <a:avLst/>
          </a:prstGeom>
        </p:spPr>
      </p:pic>
      <p:pic>
        <p:nvPicPr>
          <p:cNvPr id="8" name="Рисунок 7" descr="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3923928" cy="5013176"/>
          </a:xfrm>
          <a:prstGeom prst="rect">
            <a:avLst/>
          </a:prstGeom>
        </p:spPr>
      </p:pic>
      <p:pic>
        <p:nvPicPr>
          <p:cNvPr id="9" name="Рисунок 8" descr="imgprevieжх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5250" y="1844825"/>
            <a:ext cx="2610966" cy="50131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ххрпхирв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420888"/>
          </a:xfrm>
          <a:prstGeom prst="rect">
            <a:avLst/>
          </a:prstGeom>
        </p:spPr>
      </p:pic>
      <p:pic>
        <p:nvPicPr>
          <p:cNvPr id="5" name="Рисунок 4" descr="ы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132856"/>
            <a:ext cx="3275856" cy="4725144"/>
          </a:xfrm>
          <a:prstGeom prst="rect">
            <a:avLst/>
          </a:prstGeom>
        </p:spPr>
      </p:pic>
      <p:pic>
        <p:nvPicPr>
          <p:cNvPr id="6" name="Рисунок 5" descr="п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3059832" cy="4725144"/>
          </a:xfrm>
          <a:prstGeom prst="rect">
            <a:avLst/>
          </a:prstGeom>
        </p:spPr>
      </p:pic>
      <p:pic>
        <p:nvPicPr>
          <p:cNvPr id="7" name="Рисунок 6" descr="раап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132856"/>
            <a:ext cx="2808312" cy="47251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previewвек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pic>
        <p:nvPicPr>
          <p:cNvPr id="5" name="Рисунок 4" descr="иси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5220072" cy="6858000"/>
          </a:xfrm>
          <a:prstGeom prst="rect">
            <a:avLst/>
          </a:prstGeom>
        </p:spPr>
      </p:pic>
      <p:pic>
        <p:nvPicPr>
          <p:cNvPr id="5" name="Рисунок 4" descr="вп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в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944" cy="6858000"/>
          </a:xfrm>
          <a:prstGeom prst="rect">
            <a:avLst/>
          </a:prstGeom>
        </p:spPr>
      </p:pic>
      <p:pic>
        <p:nvPicPr>
          <p:cNvPr id="6" name="Рисунок 5" descr="фце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0"/>
            <a:ext cx="5076056" cy="7101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ееп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5" name="Рисунок 4" descr="вупу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296144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4608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Есть музыка, которая пишется сегодня, а завтра – уже мёртвая, потому что не отображает главное – содержание современности и вызвана к жизни холодной рукой ремесленника.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 Но есть музыка, выстраданная мастером, написанная «кровью сердца», которая долго откликается на болевые точки человечества, ибо она всегда о главном.</a:t>
            </a:r>
            <a:endParaRPr lang="ru-RU" sz="28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/>
              <a:t>Доказать, что музыка всех эпох может быть глубоко современной нам, людям </a:t>
            </a:r>
            <a:r>
              <a:rPr lang="en-US" sz="3600" dirty="0" smtClean="0"/>
              <a:t> XXI</a:t>
            </a:r>
            <a:r>
              <a:rPr lang="ru-RU" sz="3600" dirty="0" smtClean="0"/>
              <a:t> века.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152128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р</a:t>
            </a:r>
            <a:r>
              <a:rPr lang="ru-RU" sz="2800" dirty="0" smtClean="0"/>
              <a:t>аскрыть понятия «мода» и «современность»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</a:t>
            </a:r>
            <a:r>
              <a:rPr lang="ru-RU" sz="2800" dirty="0" smtClean="0"/>
              <a:t>ознакомиться с жанрами «лёгкой» музыки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</a:t>
            </a:r>
            <a:r>
              <a:rPr lang="ru-RU" sz="2800" dirty="0" smtClean="0"/>
              <a:t>меть критически оценивать творчество современных музыкантов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н</a:t>
            </a:r>
            <a:r>
              <a:rPr lang="ru-RU" sz="2800" dirty="0" smtClean="0"/>
              <a:t>аучиться ориентироваться в легкой музыке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о</a:t>
            </a:r>
            <a:r>
              <a:rPr lang="ru-RU" sz="2800" dirty="0" smtClean="0"/>
              <a:t>босновывать свои предпочтенья в ситуациях выбора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 algn="just">
              <a:buFont typeface="Wingdings" pitchFamily="2" charset="2"/>
              <a:buChar char="v"/>
            </a:pPr>
            <a:endParaRPr lang="ru-RU" sz="3200" dirty="0" smtClean="0"/>
          </a:p>
          <a:p>
            <a:pPr algn="just">
              <a:buFont typeface="Wingdings" pitchFamily="2" charset="2"/>
              <a:buChar char="v"/>
            </a:pPr>
            <a:endParaRPr lang="ru-RU" sz="3200" dirty="0" smtClean="0"/>
          </a:p>
          <a:p>
            <a:pPr algn="ctr">
              <a:buFont typeface="Wingdings" pitchFamily="2" charset="2"/>
              <a:buChar char="v"/>
            </a:pPr>
            <a:endParaRPr lang="ru-RU" sz="3200" dirty="0" smtClean="0"/>
          </a:p>
          <a:p>
            <a:pPr algn="ctr">
              <a:buFont typeface="Wingdings" pitchFamily="2" charset="2"/>
              <a:buChar char="v"/>
            </a:pP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656184"/>
          </a:xfrm>
        </p:spPr>
        <p:txBody>
          <a:bodyPr/>
          <a:lstStyle/>
          <a:p>
            <a:pPr algn="ctr"/>
            <a:r>
              <a:rPr lang="ru-RU" dirty="0" smtClean="0"/>
              <a:t>Что значит современный?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68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871684" cy="3820244"/>
          </a:xfrm>
          <a:prstGeom prst="rect">
            <a:avLst/>
          </a:prstGeom>
        </p:spPr>
      </p:pic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320480" cy="38164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728192"/>
          </a:xfrm>
        </p:spPr>
        <p:txBody>
          <a:bodyPr/>
          <a:lstStyle/>
          <a:p>
            <a:pPr algn="ctr"/>
            <a:r>
              <a:rPr lang="ru-RU" dirty="0" smtClean="0"/>
              <a:t>Что значит несовременный?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5954531_Pero_i_Arlekin_Vasiliy_nester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88840"/>
            <a:ext cx="4133850" cy="4778896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483223" cy="47525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224136"/>
          </a:xfrm>
        </p:spPr>
        <p:txBody>
          <a:bodyPr/>
          <a:lstStyle/>
          <a:p>
            <a:pPr algn="ctr"/>
            <a:r>
              <a:rPr lang="ru-RU" dirty="0" smtClean="0"/>
              <a:t>Классика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udwig-van-beethov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4032448" cy="5328592"/>
          </a:xfrm>
          <a:prstGeom prst="rect">
            <a:avLst/>
          </a:prstGeom>
        </p:spPr>
      </p:pic>
      <p:pic>
        <p:nvPicPr>
          <p:cNvPr id="6" name="Рисунок 5" descr="0004-004-CHajkovsk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4022711" cy="5328592"/>
          </a:xfrm>
          <a:prstGeom prst="rect">
            <a:avLst/>
          </a:prstGeom>
        </p:spPr>
      </p:pic>
      <p:pic>
        <p:nvPicPr>
          <p:cNvPr id="7" name="Свиридов - Вальс Маскарад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584176"/>
          </a:xfrm>
        </p:spPr>
        <p:txBody>
          <a:bodyPr/>
          <a:lstStyle/>
          <a:p>
            <a:pPr algn="ctr"/>
            <a:r>
              <a:rPr lang="ru-RU" dirty="0" smtClean="0"/>
              <a:t>Военные годы: современно или нет???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talb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3960440" cy="4825752"/>
          </a:xfrm>
          <a:prstGeom prst="rect">
            <a:avLst/>
          </a:prstGeom>
        </p:spPr>
      </p:pic>
      <p:pic>
        <p:nvPicPr>
          <p:cNvPr id="5" name="Рисунок 4" descr="1368093018_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4427984" cy="4824536"/>
          </a:xfrm>
          <a:prstGeom prst="rect">
            <a:avLst/>
          </a:prstGeom>
        </p:spPr>
      </p:pic>
      <p:pic>
        <p:nvPicPr>
          <p:cNvPr id="7" name="Анна Герман - Катюш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728192"/>
          </a:xfrm>
        </p:spPr>
        <p:txBody>
          <a:bodyPr/>
          <a:lstStyle/>
          <a:p>
            <a:pPr algn="ctr"/>
            <a:r>
              <a:rPr lang="ru-RU" dirty="0" smtClean="0"/>
              <a:t>Наши годы:</a:t>
            </a:r>
            <a:br>
              <a:rPr lang="ru-RU" dirty="0" smtClean="0"/>
            </a:br>
            <a:r>
              <a:rPr lang="ru-RU" dirty="0" smtClean="0"/>
              <a:t>современно или нет???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420888"/>
            <a:ext cx="5132585" cy="4320480"/>
          </a:xfrm>
          <a:prstGeom prst="rect">
            <a:avLst/>
          </a:prstGeom>
        </p:spPr>
      </p:pic>
      <p:pic>
        <p:nvPicPr>
          <p:cNvPr id="6" name="Рисунок 5" descr="Н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420888"/>
            <a:ext cx="3672408" cy="4320480"/>
          </a:xfrm>
          <a:prstGeom prst="rect">
            <a:avLst/>
          </a:prstGeom>
        </p:spPr>
      </p:pic>
      <p:pic>
        <p:nvPicPr>
          <p:cNvPr id="7" name="natali_-_o_bozhe_kakoy_muzhchin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104152"/>
          </a:xfrm>
        </p:spPr>
        <p:txBody>
          <a:bodyPr/>
          <a:lstStyle/>
          <a:p>
            <a:pPr algn="ctr"/>
            <a:r>
              <a:rPr lang="ru-RU" dirty="0" smtClean="0"/>
              <a:t>Битлз:</a:t>
            </a:r>
            <a:br>
              <a:rPr lang="ru-RU" dirty="0" smtClean="0"/>
            </a:br>
            <a:r>
              <a:rPr lang="ru-RU" dirty="0" smtClean="0"/>
              <a:t>а куда отнести эту песню?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00903115945_beatles_226x170_nocr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4248472" cy="4032448"/>
          </a:xfrm>
          <a:prstGeom prst="rect">
            <a:avLst/>
          </a:prstGeom>
        </p:spPr>
      </p:pic>
      <p:pic>
        <p:nvPicPr>
          <p:cNvPr id="5" name="Рисунок 4" descr="beatles-19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564904"/>
            <a:ext cx="4536504" cy="4005064"/>
          </a:xfrm>
          <a:prstGeom prst="rect">
            <a:avLst/>
          </a:prstGeom>
        </p:spPr>
      </p:pic>
      <p:pic>
        <p:nvPicPr>
          <p:cNvPr id="6" name="the_beatles_-_do_you_want_to_know_a_secret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169</Words>
  <Application>Microsoft Office PowerPoint</Application>
  <PresentationFormat>Экран (4:3)</PresentationFormat>
  <Paragraphs>33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Исследовательский проект по музыке: Что есть современность в музыке?! </vt:lpstr>
      <vt:lpstr>Цель проекта:</vt:lpstr>
      <vt:lpstr>Задачи:</vt:lpstr>
      <vt:lpstr>Что значит современный?</vt:lpstr>
      <vt:lpstr>Что значит несовременный?</vt:lpstr>
      <vt:lpstr>Классика</vt:lpstr>
      <vt:lpstr>Военные годы: современно или нет???</vt:lpstr>
      <vt:lpstr>Наши годы: современно или нет???</vt:lpstr>
      <vt:lpstr>Битлз: а куда отнести эту песню?</vt:lpstr>
      <vt:lpstr>Стили современной музыки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Вывод: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по музыке: Что есть современность в музыке?!</dc:title>
  <dc:creator>User</dc:creator>
  <cp:lastModifiedBy>User</cp:lastModifiedBy>
  <cp:revision>19</cp:revision>
  <dcterms:created xsi:type="dcterms:W3CDTF">2014-02-23T05:48:50Z</dcterms:created>
  <dcterms:modified xsi:type="dcterms:W3CDTF">2014-02-26T04:21:27Z</dcterms:modified>
</cp:coreProperties>
</file>